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Progetto </a:t>
            </a:r>
            <a:br>
              <a:rPr lang="it-IT" dirty="0"/>
            </a:br>
            <a:r>
              <a:rPr lang="it-IT" dirty="0"/>
              <a:t>Famiglie del Vangelo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Diocesi di Foligno</a:t>
            </a:r>
          </a:p>
        </p:txBody>
      </p:sp>
    </p:spTree>
    <p:extLst>
      <p:ext uri="{BB962C8B-B14F-4D97-AF65-F5344CB8AC3E}">
        <p14:creationId xmlns:p14="http://schemas.microsoft.com/office/powerpoint/2010/main" val="25057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838441"/>
            <a:ext cx="9601196" cy="1303867"/>
          </a:xfrm>
        </p:spPr>
        <p:txBody>
          <a:bodyPr/>
          <a:lstStyle/>
          <a:p>
            <a:r>
              <a:rPr lang="it-IT" dirty="0"/>
              <a:t>Il mandato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4217" y="2390503"/>
            <a:ext cx="9993086" cy="381633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«Paolo, quando arrivava in una città, […] faceva le piccole comunità che sono il lievito della nostra cultura cristiana di oggi. E queste piccole comunità crescevano, crescevano,  e andavano avanti. […] Anche oggi questo metodo è il metodo evangelizzatore della prima evangelizzazione». (Papa Francesco) È urgente mettere mano a questa riproposta di una Chiesa viva, «tra» e «nelle» case, se non vogliamo che le nostre chiese diventino sempre più fredde e vuote. È il senso del nostro progetto diocesano delle Comunità Maria Famiglie del Vangelo, concepito </a:t>
            </a:r>
            <a:r>
              <a:rPr lang="it-IT" b="1" dirty="0"/>
              <a:t>in sinergia e non in alternativa a tutte quelle esperienza suscitate dallo Spirito e orientate, pur con diversi nomi, nella stessa direzione</a:t>
            </a:r>
            <a:r>
              <a:rPr lang="it-IT" dirty="0"/>
              <a:t> (</a:t>
            </a:r>
            <a:r>
              <a:rPr lang="it-IT" i="1" dirty="0"/>
              <a:t>Vescovo Sorrentino, Programma pastorale 21-22, p. 5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80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iniziare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52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già da fine aprile, con due Unità Pastorali (</a:t>
            </a:r>
            <a:r>
              <a:rPr lang="it-IT" dirty="0">
                <a:solidFill>
                  <a:schemeClr val="tx1"/>
                </a:solidFill>
              </a:rPr>
              <a:t>San Giovanni XXIII e Beato Pietro Crisci) </a:t>
            </a:r>
            <a:r>
              <a:rPr lang="it-IT" dirty="0"/>
              <a:t>che hanno dato la disponibilità.</a:t>
            </a:r>
          </a:p>
          <a:p>
            <a:pPr marL="0" indent="0">
              <a:buNone/>
            </a:pPr>
            <a:r>
              <a:rPr lang="it-IT" dirty="0"/>
              <a:t>	Nelle due UP verrà organizzato un incontro con: </a:t>
            </a:r>
          </a:p>
          <a:p>
            <a:pPr lvl="1"/>
            <a:r>
              <a:rPr lang="it-IT" dirty="0"/>
              <a:t>i parroci e le persone/famiglie da loro chiamate ad aprire le proprie case</a:t>
            </a:r>
          </a:p>
          <a:p>
            <a:pPr lvl="1"/>
            <a:r>
              <a:rPr lang="it-IT" dirty="0"/>
              <a:t>l’equipe dell’Ufficio di pastorale familiare e il gruppo che si è formato all’interno del percorso della Scuola diocesana di Teologia</a:t>
            </a:r>
          </a:p>
          <a:p>
            <a:pPr marL="457200" lvl="1" indent="0">
              <a:buNone/>
            </a:pPr>
            <a:r>
              <a:rPr lang="it-IT" sz="2400" dirty="0"/>
              <a:t>All’incontro saranno invitate tutte le persone della parrocchia interessate a conoscere questa esperienza di comunione</a:t>
            </a:r>
          </a:p>
        </p:txBody>
      </p:sp>
    </p:spTree>
    <p:extLst>
      <p:ext uri="{BB962C8B-B14F-4D97-AF65-F5344CB8AC3E}">
        <p14:creationId xmlns:p14="http://schemas.microsoft.com/office/powerpoint/2010/main" val="141651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primo incontro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2945" y="2556932"/>
            <a:ext cx="10298546" cy="3631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600" dirty="0"/>
              <a:t>avverrà nella modalità di cena condivisa (</a:t>
            </a:r>
            <a:r>
              <a:rPr lang="it-IT" sz="2600" i="1" dirty="0"/>
              <a:t>ogni persona/famiglia porta da mangiare per sé e altre 4 persone</a:t>
            </a:r>
            <a:r>
              <a:rPr lang="it-IT" sz="2600" dirty="0"/>
              <a:t>), per creare da subito un clima familiare. Dopo la cena: </a:t>
            </a:r>
          </a:p>
          <a:p>
            <a:pPr lvl="1"/>
            <a:r>
              <a:rPr lang="it-IT" dirty="0"/>
              <a:t>Divisione in piccoli gruppi (da 8 a 12 persone), ciascuno con alcune persone che già conoscono lo stile della preghiera (dell’Ufficio e del gruppo che ha partecipato al percorso preparatorio)</a:t>
            </a:r>
          </a:p>
          <a:p>
            <a:pPr lvl="1"/>
            <a:r>
              <a:rPr lang="it-IT" dirty="0"/>
              <a:t>Momento di preghiera sullo stile delle Famiglie del Vangelo (circa 45 minuti)</a:t>
            </a:r>
          </a:p>
          <a:p>
            <a:pPr lvl="1"/>
            <a:r>
              <a:rPr lang="it-IT" dirty="0"/>
              <a:t>In plenaria, proposta di proseguire il cammino nelle case, creando piccoli gruppi, fino a metà/fine giugno, per poi rilanciare tutto a settembre (ben venga anche durante l’estate con 1 gelato)</a:t>
            </a:r>
          </a:p>
          <a:p>
            <a:pPr lvl="1"/>
            <a:r>
              <a:rPr lang="it-IT" dirty="0"/>
              <a:t>La frequenza degli incontri verrà definita in base alle disponibilità di chi apre la propria casa (settimanale, quindicinale, mensile…)</a:t>
            </a:r>
          </a:p>
          <a:p>
            <a:pPr lvl="1" algn="just"/>
            <a:r>
              <a:rPr lang="it-IT" dirty="0"/>
              <a:t>In ogni Famiglia del Vangelo ci saranno alcune coppie/persone che conoscono la preghiera (dell’Equipe e del gruppo formato alla Scuola) per aiutare e sostenere l’inizio del percorso</a:t>
            </a:r>
          </a:p>
        </p:txBody>
      </p:sp>
    </p:spTree>
    <p:extLst>
      <p:ext uri="{BB962C8B-B14F-4D97-AF65-F5344CB8AC3E}">
        <p14:creationId xmlns:p14="http://schemas.microsoft.com/office/powerpoint/2010/main" val="11835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Nelle case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2945" y="2416629"/>
            <a:ext cx="10298546" cy="384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Gli incontri di preghiera delle Famiglie del Vangelo verranno vissuti nella periodicità scelta da ogni famiglia/persona, da inizio maggio a metà/fine giugno.</a:t>
            </a:r>
          </a:p>
          <a:p>
            <a:pPr marL="0" indent="0">
              <a:buNone/>
            </a:pPr>
            <a:r>
              <a:rPr lang="it-IT" dirty="0"/>
              <a:t>Chi apre la propria casa potrà invitare anche altri a partecipare, avendo cura di rimanere in numero tale da consentire di fare una esperienza familiare.</a:t>
            </a:r>
          </a:p>
          <a:p>
            <a:pPr marL="0" indent="0">
              <a:buNone/>
            </a:pPr>
            <a:r>
              <a:rPr lang="it-IT" dirty="0"/>
              <a:t>Per aiutare a vivere bene l’esperienza, il percorso sarà sostenuto dall’Equipe e dalle persone che conoscono lo stile di preghiera delle Famiglie del Vangelo.</a:t>
            </a:r>
          </a:p>
          <a:p>
            <a:pPr marL="0" indent="0" algn="just">
              <a:buNone/>
            </a:pPr>
            <a:r>
              <a:rPr lang="it-IT" dirty="0"/>
              <a:t>A fine giugno, in parrocchia ci sarà un incontro di verifica con le persone/coppie che hanno aperto la propria casa e l’Equipe di pastorale familiare.</a:t>
            </a:r>
          </a:p>
        </p:txBody>
      </p:sp>
    </p:spTree>
    <p:extLst>
      <p:ext uri="{BB962C8B-B14F-4D97-AF65-F5344CB8AC3E}">
        <p14:creationId xmlns:p14="http://schemas.microsoft.com/office/powerpoint/2010/main" val="31852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settembre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2945" y="2781680"/>
            <a:ext cx="10298546" cy="2811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Alla luce dell’esperienza vissuta, a coloro che hanno aperto la propria casa verrà proposto di ripartire con il percorso, se necessario affiancati ancora per un po’ dalle persone dell’Equipe/gruppo formato.</a:t>
            </a:r>
          </a:p>
          <a:p>
            <a:pPr marL="0" indent="0">
              <a:buNone/>
            </a:pPr>
            <a:r>
              <a:rPr lang="it-IT" dirty="0"/>
              <a:t>I parroci avranno occasione/premura di rilanciare l’iniziativa e di proporla all’interno della pastorale parrocchiale (genitori del catechismo, singoli, anziani…agganciando, magari, tutte quelle famiglie alle quali proporre un percorso di crescita spirituale ed ecclesiale.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23708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…sempre da settembre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2945" y="2556932"/>
            <a:ext cx="10298546" cy="3631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L’Equipe di pastorale familiare sarà disponibile per offrire lo stesso percorso alle Unità Pastorali che desiderano dare inizio alle Famiglie del Vangelo. </a:t>
            </a:r>
          </a:p>
          <a:p>
            <a:pPr marL="0" indent="0">
              <a:buNone/>
            </a:pPr>
            <a:r>
              <a:rPr lang="it-IT" dirty="0"/>
              <a:t>Si avrà cura che un lunedì della SIFT sia il tempo e il luogo dove poter accogliere coloro che desiderano provare questo stile e tutti quelli che hanno aperto la propria casa, affinché il percorso rimanga diocesano, Cristocentrico, basato sulla Parola e nessuno si senta abbandonato.</a:t>
            </a:r>
          </a:p>
          <a:p>
            <a:pPr marL="0" indent="0">
              <a:buNone/>
            </a:pPr>
            <a:endParaRPr lang="it-IT" dirty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it-IT" dirty="0">
                <a:latin typeface="Comic Sans MS" panose="030F0702030302020204" pitchFamily="66" charset="0"/>
              </a:rPr>
              <a:t>DIAMOCI UNA MANO!</a:t>
            </a:r>
          </a:p>
        </p:txBody>
      </p:sp>
    </p:spTree>
    <p:extLst>
      <p:ext uri="{BB962C8B-B14F-4D97-AF65-F5344CB8AC3E}">
        <p14:creationId xmlns:p14="http://schemas.microsoft.com/office/powerpoint/2010/main" val="4121916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686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Garamond</vt:lpstr>
      <vt:lpstr>Organico</vt:lpstr>
      <vt:lpstr>Progetto  Famiglie del Vangelo</vt:lpstr>
      <vt:lpstr>Il mandato</vt:lpstr>
      <vt:lpstr>Come iniziare</vt:lpstr>
      <vt:lpstr>Il primo incontro</vt:lpstr>
      <vt:lpstr>Nelle case</vt:lpstr>
      <vt:lpstr>A settembre</vt:lpstr>
      <vt:lpstr>…sempre da settembre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 Famiglie del Vangelo</dc:title>
  <dc:creator>Utente Windows</dc:creator>
  <cp:lastModifiedBy>CECCHINI Piergiorgio</cp:lastModifiedBy>
  <cp:revision>10</cp:revision>
  <dcterms:created xsi:type="dcterms:W3CDTF">2024-04-07T07:09:52Z</dcterms:created>
  <dcterms:modified xsi:type="dcterms:W3CDTF">2024-04-09T10:30:53Z</dcterms:modified>
</cp:coreProperties>
</file>